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F762C-0661-4577-A4F2-E5BD92912728}" v="7" dt="2025-11-28T15:21:00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h Atre" userId="8643bb55a31037f3" providerId="LiveId" clId="{4E0C0280-0A07-433E-8B4A-67ED2BF537DB}"/>
    <pc:docChg chg="custSel delSld modSld">
      <pc:chgData name="Shreyash Atre" userId="8643bb55a31037f3" providerId="LiveId" clId="{4E0C0280-0A07-433E-8B4A-67ED2BF537DB}" dt="2025-11-28T15:21:39.502" v="69" actId="20577"/>
      <pc:docMkLst>
        <pc:docMk/>
      </pc:docMkLst>
      <pc:sldChg chg="addSp modSp mod">
        <pc:chgData name="Shreyash Atre" userId="8643bb55a31037f3" providerId="LiveId" clId="{4E0C0280-0A07-433E-8B4A-67ED2BF537DB}" dt="2025-11-28T15:21:39.502" v="69" actId="20577"/>
        <pc:sldMkLst>
          <pc:docMk/>
          <pc:sldMk cId="0" sldId="256"/>
        </pc:sldMkLst>
        <pc:spChg chg="mod">
          <ac:chgData name="Shreyash Atre" userId="8643bb55a31037f3" providerId="LiveId" clId="{4E0C0280-0A07-433E-8B4A-67ED2BF537DB}" dt="2025-11-28T15:21:39.502" v="69" actId="20577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Shreyash Atre" userId="8643bb55a31037f3" providerId="LiveId" clId="{4E0C0280-0A07-433E-8B4A-67ED2BF537DB}" dt="2025-11-28T15:18:53.868" v="1" actId="207"/>
          <ac:spMkLst>
            <pc:docMk/>
            <pc:sldMk cId="0" sldId="256"/>
            <ac:spMk id="5" creationId="{7ED3216A-7738-6DC0-BB9E-87899ABD6BF0}"/>
          </ac:spMkLst>
        </pc:spChg>
      </pc:sldChg>
      <pc:sldChg chg="addSp modSp mod">
        <pc:chgData name="Shreyash Atre" userId="8643bb55a31037f3" providerId="LiveId" clId="{4E0C0280-0A07-433E-8B4A-67ED2BF537DB}" dt="2025-11-28T15:19:20.125" v="4" actId="1076"/>
        <pc:sldMkLst>
          <pc:docMk/>
          <pc:sldMk cId="0" sldId="258"/>
        </pc:sldMkLst>
        <pc:spChg chg="add mod">
          <ac:chgData name="Shreyash Atre" userId="8643bb55a31037f3" providerId="LiveId" clId="{4E0C0280-0A07-433E-8B4A-67ED2BF537DB}" dt="2025-11-28T15:19:20.125" v="4" actId="1076"/>
          <ac:spMkLst>
            <pc:docMk/>
            <pc:sldMk cId="0" sldId="258"/>
            <ac:spMk id="16" creationId="{0C3921C5-09E6-0CF3-8B25-81A255F281BB}"/>
          </ac:spMkLst>
        </pc:spChg>
      </pc:sldChg>
      <pc:sldChg chg="addSp modSp mod">
        <pc:chgData name="Shreyash Atre" userId="8643bb55a31037f3" providerId="LiveId" clId="{4E0C0280-0A07-433E-8B4A-67ED2BF537DB}" dt="2025-11-28T15:19:35.097" v="6" actId="207"/>
        <pc:sldMkLst>
          <pc:docMk/>
          <pc:sldMk cId="0" sldId="259"/>
        </pc:sldMkLst>
        <pc:spChg chg="add mod">
          <ac:chgData name="Shreyash Atre" userId="8643bb55a31037f3" providerId="LiveId" clId="{4E0C0280-0A07-433E-8B4A-67ED2BF537DB}" dt="2025-11-28T15:19:35.097" v="6" actId="207"/>
          <ac:spMkLst>
            <pc:docMk/>
            <pc:sldMk cId="0" sldId="259"/>
            <ac:spMk id="15" creationId="{6B408EFE-5563-8EFA-33D3-F910465369BB}"/>
          </ac:spMkLst>
        </pc:spChg>
      </pc:sldChg>
      <pc:sldChg chg="addSp modSp mod">
        <pc:chgData name="Shreyash Atre" userId="8643bb55a31037f3" providerId="LiveId" clId="{4E0C0280-0A07-433E-8B4A-67ED2BF537DB}" dt="2025-11-28T15:19:53.137" v="8" actId="207"/>
        <pc:sldMkLst>
          <pc:docMk/>
          <pc:sldMk cId="0" sldId="261"/>
        </pc:sldMkLst>
        <pc:spChg chg="add mod">
          <ac:chgData name="Shreyash Atre" userId="8643bb55a31037f3" providerId="LiveId" clId="{4E0C0280-0A07-433E-8B4A-67ED2BF537DB}" dt="2025-11-28T15:19:53.137" v="8" actId="207"/>
          <ac:spMkLst>
            <pc:docMk/>
            <pc:sldMk cId="0" sldId="261"/>
            <ac:spMk id="7" creationId="{92D59EA6-6834-C63D-F45C-D0031812D123}"/>
          </ac:spMkLst>
        </pc:spChg>
      </pc:sldChg>
      <pc:sldChg chg="addSp modSp mod">
        <pc:chgData name="Shreyash Atre" userId="8643bb55a31037f3" providerId="LiveId" clId="{4E0C0280-0A07-433E-8B4A-67ED2BF537DB}" dt="2025-11-28T15:20:08.825" v="10" actId="207"/>
        <pc:sldMkLst>
          <pc:docMk/>
          <pc:sldMk cId="0" sldId="262"/>
        </pc:sldMkLst>
        <pc:spChg chg="add mod">
          <ac:chgData name="Shreyash Atre" userId="8643bb55a31037f3" providerId="LiveId" clId="{4E0C0280-0A07-433E-8B4A-67ED2BF537DB}" dt="2025-11-28T15:20:08.825" v="10" actId="207"/>
          <ac:spMkLst>
            <pc:docMk/>
            <pc:sldMk cId="0" sldId="262"/>
            <ac:spMk id="10" creationId="{791AAC2A-7CE6-1494-4A90-CF083F07B501}"/>
          </ac:spMkLst>
        </pc:spChg>
      </pc:sldChg>
      <pc:sldChg chg="addSp modSp mod">
        <pc:chgData name="Shreyash Atre" userId="8643bb55a31037f3" providerId="LiveId" clId="{4E0C0280-0A07-433E-8B4A-67ED2BF537DB}" dt="2025-11-28T15:20:24.987" v="12" actId="207"/>
        <pc:sldMkLst>
          <pc:docMk/>
          <pc:sldMk cId="0" sldId="263"/>
        </pc:sldMkLst>
        <pc:spChg chg="add mod">
          <ac:chgData name="Shreyash Atre" userId="8643bb55a31037f3" providerId="LiveId" clId="{4E0C0280-0A07-433E-8B4A-67ED2BF537DB}" dt="2025-11-28T15:20:24.987" v="12" actId="207"/>
          <ac:spMkLst>
            <pc:docMk/>
            <pc:sldMk cId="0" sldId="263"/>
            <ac:spMk id="15" creationId="{83E69095-7125-586B-4D5F-F1C5AF701766}"/>
          </ac:spMkLst>
        </pc:spChg>
      </pc:sldChg>
      <pc:sldChg chg="del">
        <pc:chgData name="Shreyash Atre" userId="8643bb55a31037f3" providerId="LiveId" clId="{4E0C0280-0A07-433E-8B4A-67ED2BF537DB}" dt="2025-11-28T15:20:49.118" v="13" actId="2696"/>
        <pc:sldMkLst>
          <pc:docMk/>
          <pc:sldMk cId="0" sldId="264"/>
        </pc:sldMkLst>
      </pc:sldChg>
      <pc:sldChg chg="addSp modSp mod">
        <pc:chgData name="Shreyash Atre" userId="8643bb55a31037f3" providerId="LiveId" clId="{4E0C0280-0A07-433E-8B4A-67ED2BF537DB}" dt="2025-11-28T15:21:05.089" v="15" actId="207"/>
        <pc:sldMkLst>
          <pc:docMk/>
          <pc:sldMk cId="0" sldId="265"/>
        </pc:sldMkLst>
        <pc:spChg chg="add mod">
          <ac:chgData name="Shreyash Atre" userId="8643bb55a31037f3" providerId="LiveId" clId="{4E0C0280-0A07-433E-8B4A-67ED2BF537DB}" dt="2025-11-28T15:21:05.089" v="15" actId="207"/>
          <ac:spMkLst>
            <pc:docMk/>
            <pc:sldMk cId="0" sldId="265"/>
            <ac:spMk id="5" creationId="{792FF09B-0207-1A2C-1EF8-DB5BABB54D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5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2 – UI/UX Design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204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Mood Poll Website + Quizzify Mini Quiz Game</a:t>
            </a:r>
            <a:b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 By – Sanskruti Jagdale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3216A-7738-6DC0-BB9E-87899ABD6BF0}"/>
              </a:ext>
            </a:extLst>
          </p:cNvPr>
          <p:cNvSpPr txBox="1"/>
          <p:nvPr/>
        </p:nvSpPr>
        <p:spPr>
          <a:xfrm>
            <a:off x="12835054" y="7805854"/>
            <a:ext cx="1795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6029"/>
            <a:ext cx="606385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1784"/>
            <a:ext cx="3501509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Mood Poll Website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919180"/>
            <a:ext cx="3501509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interactive platform that captures users' emotional states through an intuitive emoji-based interface. Features personalized follow-up questions and real-time mood tracking with visual analytics.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41784"/>
            <a:ext cx="3501509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Quizzify Mini Game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3919180"/>
            <a:ext cx="3501509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sleek, engaging quiz experience designed with modern UI principles. Clean navigation, instant feedback, and a rewarding user journey that keeps players coming back.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424118"/>
            <a:ext cx="10270569" cy="701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Daily Report – 15th November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4462463"/>
            <a:ext cx="4203263" cy="3150513"/>
          </a:xfrm>
          <a:prstGeom prst="roundRect">
            <a:avLst>
              <a:gd name="adj" fmla="val 464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333" y="4462463"/>
            <a:ext cx="121920" cy="3150513"/>
          </a:xfrm>
          <a:prstGeom prst="roundRect">
            <a:avLst>
              <a:gd name="adj" fmla="val 77352"/>
            </a:avLst>
          </a:prstGeom>
          <a:solidFill>
            <a:srgbClr val="26A688"/>
          </a:solidFill>
        </p:spPr>
      </p:sp>
      <p:sp>
        <p:nvSpPr>
          <p:cNvPr id="6" name="Text 3"/>
          <p:cNvSpPr/>
          <p:nvPr/>
        </p:nvSpPr>
        <p:spPr>
          <a:xfrm>
            <a:off x="1132165" y="4717375"/>
            <a:ext cx="2806660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Sanskruti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2165" y="5202793"/>
            <a:ext cx="3601998" cy="2155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Established the complete visual identity for the Mood Poll, including color palette selection, layout structure, and percentage display formatting for mood analytics.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509" y="4462463"/>
            <a:ext cx="4203263" cy="3150513"/>
          </a:xfrm>
          <a:prstGeom prst="roundRect">
            <a:avLst>
              <a:gd name="adj" fmla="val 464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3029" y="4462463"/>
            <a:ext cx="121920" cy="3150513"/>
          </a:xfrm>
          <a:prstGeom prst="roundRect">
            <a:avLst>
              <a:gd name="adj" fmla="val 77352"/>
            </a:avLst>
          </a:prstGeom>
          <a:solidFill>
            <a:srgbClr val="26A688"/>
          </a:solidFill>
        </p:spPr>
      </p:sp>
      <p:sp>
        <p:nvSpPr>
          <p:cNvPr id="10" name="Text 7"/>
          <p:cNvSpPr/>
          <p:nvPr/>
        </p:nvSpPr>
        <p:spPr>
          <a:xfrm>
            <a:off x="5559862" y="4717375"/>
            <a:ext cx="2806660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Vaibhav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59862" y="5202793"/>
            <a:ext cx="3601998" cy="17960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the core Mood Poll interface featuring four distinct emoji options: Happy, Sad, Angry, and Tired, ensuring optimal spacing and touch targets.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205" y="4462463"/>
            <a:ext cx="4203383" cy="3150513"/>
          </a:xfrm>
          <a:prstGeom prst="roundRect">
            <a:avLst>
              <a:gd name="adj" fmla="val 464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0725" y="4462463"/>
            <a:ext cx="121920" cy="3150513"/>
          </a:xfrm>
          <a:prstGeom prst="roundRect">
            <a:avLst>
              <a:gd name="adj" fmla="val 77352"/>
            </a:avLst>
          </a:prstGeom>
          <a:solidFill>
            <a:srgbClr val="26A688"/>
          </a:solidFill>
        </p:spPr>
      </p:sp>
      <p:sp>
        <p:nvSpPr>
          <p:cNvPr id="14" name="Text 11"/>
          <p:cNvSpPr/>
          <p:nvPr/>
        </p:nvSpPr>
        <p:spPr>
          <a:xfrm>
            <a:off x="9987558" y="4717375"/>
            <a:ext cx="2806660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Mihir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7558" y="5202793"/>
            <a:ext cx="3602117" cy="14368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personalized follow-up question flows for each mood state, creating a more empathetic and engaging user experience.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921C5-09E6-0CF3-8B25-81A255F281BB}"/>
              </a:ext>
            </a:extLst>
          </p:cNvPr>
          <p:cNvSpPr txBox="1"/>
          <p:nvPr/>
        </p:nvSpPr>
        <p:spPr>
          <a:xfrm>
            <a:off x="12701239" y="7670996"/>
            <a:ext cx="1929161" cy="5586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1242"/>
            <a:ext cx="9838253" cy="6703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Daily Report – 16th November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689" y="4263271"/>
            <a:ext cx="13129022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progress on visual assets and strategic planning for the next phase of development.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0689" y="4847749"/>
            <a:ext cx="6457236" cy="2795707"/>
          </a:xfrm>
          <a:prstGeom prst="roundRect">
            <a:avLst>
              <a:gd name="adj" fmla="val 3223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72741" y="5069800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26A688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668" y="5246727"/>
            <a:ext cx="289560" cy="289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2741" y="5927765"/>
            <a:ext cx="2681407" cy="3351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Asset Delivery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72741" y="6391632"/>
            <a:ext cx="6013132" cy="686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Sanskruti finalized and submitted background designs and mood sticker assets to Sanjay for implementation review.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422356" y="4847749"/>
            <a:ext cx="6457355" cy="2795707"/>
          </a:xfrm>
          <a:prstGeom prst="roundRect">
            <a:avLst>
              <a:gd name="adj" fmla="val 3223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644408" y="5069800"/>
            <a:ext cx="643533" cy="643533"/>
          </a:xfrm>
          <a:prstGeom prst="roundRect">
            <a:avLst>
              <a:gd name="adj" fmla="val 14207641"/>
            </a:avLst>
          </a:prstGeom>
          <a:solidFill>
            <a:srgbClr val="26A688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1335" y="5246727"/>
            <a:ext cx="289560" cy="2895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4408" y="5927765"/>
            <a:ext cx="2681407" cy="3351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Timeline Set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644408" y="6391632"/>
            <a:ext cx="6013252" cy="10297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aligned on starting the Mini Quiz Game UI design work by 18th November, ensuring smooth transition between projects.</a:t>
            </a:r>
            <a:endParaRPr lang="en-US" sz="16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08EFE-5563-8EFA-33D3-F910465369BB}"/>
              </a:ext>
            </a:extLst>
          </p:cNvPr>
          <p:cNvSpPr txBox="1"/>
          <p:nvPr/>
        </p:nvSpPr>
        <p:spPr>
          <a:xfrm>
            <a:off x="12701239" y="7794702"/>
            <a:ext cx="1929161" cy="4348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70" y="0"/>
            <a:ext cx="7788275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52093" y="433864"/>
            <a:ext cx="7195066" cy="493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Daily Report – 17th November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3785235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Quizzify UI Design Kickoff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5048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team began designing the complete user interface for Quizzify, our mini quiz game experience.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421612"/>
            <a:ext cx="5179576" cy="5048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areas included the start screen, question interface, and results display, all following our established design system.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289"/>
            <a:ext cx="81928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Quizzify Game Screens</a:t>
            </a:r>
            <a:endParaRPr lang="en-US" sz="4450" dirty="0"/>
          </a:p>
        </p:txBody>
      </p:sp>
      <p:pic>
        <p:nvPicPr>
          <p:cNvPr id="3" name="Image 0" descr="C:/Users/shreyash/OneDrive/Desktop/Project-2 Sphere/Grp-1 Project 1 Quizzify_final/assets/start_screen.jpgstart_screen"/>
          <p:cNvPicPr>
            <a:picLocks noChangeAspect="1"/>
          </p:cNvPicPr>
          <p:nvPr/>
        </p:nvPicPr>
        <p:blipFill>
          <a:blip r:embed="rId3"/>
          <a:srcRect t="-35" b="315"/>
          <a:stretch>
            <a:fillRect/>
          </a:stretch>
        </p:blipFill>
        <p:spPr>
          <a:xfrm>
            <a:off x="963295" y="1566545"/>
            <a:ext cx="3649345" cy="5153660"/>
          </a:xfrm>
          <a:prstGeom prst="rect">
            <a:avLst/>
          </a:prstGeom>
        </p:spPr>
      </p:pic>
      <p:pic>
        <p:nvPicPr>
          <p:cNvPr id="4" name="Image 1" descr="C:/Users/shreyash/OneDrive/Desktop/Project-2 Sphere/Grp-1 Project 1 Quizzify_final/assets/question_screen.jpgquestion_screen"/>
          <p:cNvPicPr>
            <a:picLocks noChangeAspect="1"/>
          </p:cNvPicPr>
          <p:nvPr/>
        </p:nvPicPr>
        <p:blipFill>
          <a:blip r:embed="rId4"/>
          <a:srcRect t="392" b="-1132"/>
          <a:stretch>
            <a:fillRect/>
          </a:stretch>
        </p:blipFill>
        <p:spPr>
          <a:xfrm>
            <a:off x="5645150" y="1566545"/>
            <a:ext cx="3341370" cy="5216525"/>
          </a:xfrm>
          <a:prstGeom prst="rect">
            <a:avLst/>
          </a:prstGeom>
        </p:spPr>
      </p:pic>
      <p:pic>
        <p:nvPicPr>
          <p:cNvPr id="5" name="Image 2" descr="C:/Users/shreyash/OneDrive/Desktop/Project-2 Sphere/Grp-1 Project 1 Quizzify_final/assets/result_screen.jpgresult_screen"/>
          <p:cNvPicPr>
            <a:picLocks noChangeAspect="1"/>
          </p:cNvPicPr>
          <p:nvPr/>
        </p:nvPicPr>
        <p:blipFill>
          <a:blip r:embed="rId5"/>
          <a:srcRect l="120" t="104" b="-1023"/>
          <a:stretch>
            <a:fillRect/>
          </a:stretch>
        </p:blipFill>
        <p:spPr>
          <a:xfrm>
            <a:off x="9977120" y="1566545"/>
            <a:ext cx="3859530" cy="52158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71738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Quizzify experience features three core screens: an inviting start screen, an intuitive question interface with clear answer choices, and a celebratory results display that encourages replay.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59EA6-6834-C63D-F45C-D0031812D123}"/>
              </a:ext>
            </a:extLst>
          </p:cNvPr>
          <p:cNvSpPr txBox="1"/>
          <p:nvPr/>
        </p:nvSpPr>
        <p:spPr>
          <a:xfrm>
            <a:off x="12812751" y="7761249"/>
            <a:ext cx="1817649" cy="4683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792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Daily Report – 18th November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56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298150"/>
            <a:ext cx="5790248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Milestone Achieved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2 reached substantial completion with all major features implemented and only minor refinements remaining.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0389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081468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Final Touches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5642848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Sanskruti completed all requested design changes and successfully submitted the finalized assets to the respective team groups for integration.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AAC2A-7CE6-1494-4A90-CF083F07B501}"/>
              </a:ext>
            </a:extLst>
          </p:cNvPr>
          <p:cNvSpPr txBox="1"/>
          <p:nvPr/>
        </p:nvSpPr>
        <p:spPr>
          <a:xfrm>
            <a:off x="12807554" y="7716644"/>
            <a:ext cx="1822846" cy="5129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728"/>
            <a:ext cx="885170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Status Summary</a:t>
            </a:r>
            <a:endParaRPr lang="en-US" sz="4450" dirty="0"/>
          </a:p>
        </p:txBody>
      </p:sp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1478042" y="3509486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71932" y="2091809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455420" y="57776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Mood Poll UI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793790" y="6268045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completed with emoji interface, follow-up questions, and analytics display</a:t>
            </a:r>
            <a:endParaRPr lang="en-US" sz="175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5920145" y="3509486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IN" alt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613400" y="2091809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5897523" y="57776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Quizzify Game</a:t>
            </a:r>
            <a:endParaRPr lang="en-US" sz="22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5235893" y="6268045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Almost finalized with all core screens designed and minor adjustments pending</a:t>
            </a:r>
            <a:endParaRPr lang="en-US" sz="1750" dirty="0"/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10362248" y="3509486"/>
            <a:ext cx="27898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IN" alt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72673" y="2091809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11"/>
            </p:custDataLst>
          </p:nvPr>
        </p:nvSpPr>
        <p:spPr>
          <a:xfrm>
            <a:off x="10286524" y="5777627"/>
            <a:ext cx="294143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Overall Progress</a:t>
            </a:r>
            <a:endParaRPr lang="en-US" sz="2200" dirty="0"/>
          </a:p>
        </p:txBody>
      </p:sp>
      <p:sp>
        <p:nvSpPr>
          <p:cNvPr id="14" name="Text 9"/>
          <p:cNvSpPr/>
          <p:nvPr>
            <p:custDataLst>
              <p:tags r:id="rId12"/>
            </p:custDataLst>
          </p:nvPr>
        </p:nvSpPr>
        <p:spPr>
          <a:xfrm>
            <a:off x="9677995" y="6268045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 for final review and integration phase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69095-7125-586B-4D5F-F1C5AF701766}"/>
              </a:ext>
            </a:extLst>
          </p:cNvPr>
          <p:cNvSpPr txBox="1"/>
          <p:nvPr/>
        </p:nvSpPr>
        <p:spPr>
          <a:xfrm>
            <a:off x="12812751" y="7672039"/>
            <a:ext cx="1817649" cy="5575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267914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2 showcases our team's commitment to creating thoughtful, user-centered experiences. Both the Mood Poll and Quizzify represent our dedication to clean design, intuitive interfaces, and meaningful interaction.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FF09B-0207-1A2C-1EF8-DB5BABB54D8B}"/>
              </a:ext>
            </a:extLst>
          </p:cNvPr>
          <p:cNvSpPr txBox="1"/>
          <p:nvPr/>
        </p:nvSpPr>
        <p:spPr>
          <a:xfrm>
            <a:off x="12857356" y="7660888"/>
            <a:ext cx="1773044" cy="5687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5,&quot;left&quot;:62.50314960629921,&quot;top&quot;:164.70937007874016,&quot;width&quot;:1026.993700787401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445</Words>
  <Application>Microsoft Office PowerPoint</Application>
  <PresentationFormat>Custom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Unbounded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Shreyash Atre</cp:lastModifiedBy>
  <cp:revision>2</cp:revision>
  <dcterms:created xsi:type="dcterms:W3CDTF">2025-11-28T15:13:00Z</dcterms:created>
  <dcterms:modified xsi:type="dcterms:W3CDTF">2025-11-28T15:21:49Z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78B676280BB041338315C12C0D13D32A_12</vt:lpwstr>
  </property>
  <property fmtid="{D5CDD505-2E9C-101B-9397-08002B2CF9AE}" pid="3" name="KSOProductBuildVer">
    <vt:lpwstr>1033-12.2.0.23155</vt:lpwstr>
  </property>
</Properties>
</file>